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5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816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87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79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03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0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55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8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36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1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5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90063-0167-4835-A463-DA5EE1D8CF98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24065-CED9-4C7D-9CF1-99F9AF671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3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C3C3C"/>
                </a:solidFill>
                <a:latin typeface="Arial"/>
              </a:rPr>
              <a:t>DIỄN HOẠT MASK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12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GIỚI THIỆU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Diễn hoạt Mask còn gọi là kỹ thuật “Diễn hoạt tạo mặt nạ”.</a:t>
            </a:r>
          </a:p>
          <a:p>
            <a:r>
              <a:rPr lang="vi-VN" smtClean="0">
                <a:latin typeface="Arial"/>
              </a:rPr>
              <a:t>Là một kỹ thuật diễn hoạt được dùng như một lớp mặt nạ che khuất nội dung của tất cả những lớp bên dưới.</a:t>
            </a:r>
          </a:p>
          <a:p>
            <a:r>
              <a:rPr lang="vi-VN" smtClean="0">
                <a:latin typeface="Arial"/>
              </a:rPr>
              <a:t>Đối tượng diễn hoạt: Symbol, text, bitmap.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56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THAO TÁC – GỒM 6 BƯỚC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600" smtClean="0">
                <a:latin typeface="Arial"/>
              </a:rPr>
              <a:t>Bước 1: Tạo đối tượng hoặc Import đối tượng từ bên ngoài vào, sau đó Convert thành Symbol.</a:t>
            </a:r>
          </a:p>
          <a:p>
            <a:r>
              <a:rPr lang="vi-VN" sz="1600" smtClean="0">
                <a:latin typeface="Arial"/>
              </a:rPr>
              <a:t>Bước 2: Vào Movieclip MC_Hinh chọn keyframe 24 nhấp F5.</a:t>
            </a:r>
          </a:p>
          <a:p>
            <a:r>
              <a:rPr lang="vi-VN" sz="1600" smtClean="0">
                <a:latin typeface="Arial"/>
              </a:rPr>
              <a:t>Bước 3: Xin một layer mới tạo mặt nạ, vẽ đối tượng làm mặt nạ rồi nhập chuột chọn keyframe đầu tiên chọn “Create Motion Tween”</a:t>
            </a:r>
          </a:p>
          <a:p>
            <a:r>
              <a:rPr lang="vi-VN" sz="1600" smtClean="0">
                <a:latin typeface="Arial"/>
              </a:rPr>
              <a:t>Bước 4: Chèn keyframe tiếp theo (khoảng cách giữa 2 keyframes chính là thời lượng diễn).</a:t>
            </a:r>
          </a:p>
          <a:p>
            <a:r>
              <a:rPr lang="vi-VN" sz="1600" smtClean="0">
                <a:latin typeface="Arial"/>
              </a:rPr>
              <a:t>Bước 5: Di chuyển mặt nạ đến vị trí mới  tại các keyframes (tùy kịch bản) để tạo diễn hoạt</a:t>
            </a:r>
          </a:p>
          <a:p>
            <a:endParaRPr lang="en-US" sz="16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303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THAO TÁC – GỒM 6 BƯỚC (2)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Bước 6: Nhấp phải chuột tại layer Mask để tạo mặt nạ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7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KẾT LUẬN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smtClean="0">
                <a:latin typeface="Arial"/>
              </a:rPr>
              <a:t>Để tạo diễn hoạt Mask gồm các bước:</a:t>
            </a:r>
          </a:p>
          <a:p>
            <a:r>
              <a:rPr lang="vi-VN" smtClean="0">
                <a:latin typeface="Arial"/>
              </a:rPr>
              <a:t>Bước 1: Tạo đối tượng hoặc Import đối tượng từ bên ngoài vào, sau đó Convert thành Symbol.</a:t>
            </a:r>
          </a:p>
          <a:p>
            <a:r>
              <a:rPr lang="vi-VN" smtClean="0">
                <a:latin typeface="Arial"/>
              </a:rPr>
              <a:t>Bước 2: Vào Movieclip MC_Hinh chọn keyframe 24 nhấp F5.</a:t>
            </a:r>
          </a:p>
          <a:p>
            <a:r>
              <a:rPr lang="vi-VN" smtClean="0">
                <a:latin typeface="Arial"/>
              </a:rPr>
              <a:t>Bước 3, Bước 4, Bước 5: tạo chuyển độngMotion Tween cho mặt nạ</a:t>
            </a:r>
          </a:p>
          <a:p>
            <a:r>
              <a:rPr lang="vi-VN" smtClean="0">
                <a:latin typeface="Arial"/>
              </a:rPr>
              <a:t>Bước 6: Nhấp phải chuột tại layer Mask để tạo mặt nạ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24065-CED9-4C7D-9CF1-99F9AF671E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829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DIỄN HOẠT MASK</vt:lpstr>
      <vt:lpstr>GIỚI THIỆU</vt:lpstr>
      <vt:lpstr>THAO TÁC – GỒM 6 BƯỚC</vt:lpstr>
      <vt:lpstr>THAO TÁC – GỒM 6 BƯỚC (2)</vt:lpstr>
      <vt:lpstr>KẾT LUẬN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DIỄN HOẠT MASK</dc:title>
  <dc:creator>HAI YEN</dc:creator>
  <cp:lastModifiedBy>HAI YEN</cp:lastModifiedBy>
  <cp:revision>1</cp:revision>
  <dcterms:created xsi:type="dcterms:W3CDTF">2015-05-24T08:12:39Z</dcterms:created>
  <dcterms:modified xsi:type="dcterms:W3CDTF">2015-05-24T08:12:42Z</dcterms:modified>
</cp:coreProperties>
</file>